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?>

<Relationships xmlns="http://schemas.openxmlformats.org/package/2006/relationships">
  <Relationship Id="rId3" Type="http://schemas.openxmlformats.org/package/2006/relationships/metadata/core-properties" Target="docProps/core.xml"/>
  <Relationship Id="rId2" Type="http://schemas.openxmlformats.org/package/2006/relationships/metadata/thumbnail" Target="docProps/thumbnail.jpeg"/>
  <Relationship Id="rId1" Type="http://schemas.openxmlformats.org/officeDocument/2006/relationships/officeDocument" Target="ppt/presentation.xml"/>
  <Relationship Id="rId4" Type="http://schemas.openxmlformats.org/officeDocument/2006/relationships/extended-properties" Target="docProps/app.xml"/>
</Relationships>

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5" d="100"/>
          <a:sy n="135" d="100"/>
        </p:scale>
        <p:origin x="12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?><Relationships xmlns="http://schemas.openxmlformats.org/package/2006/relationships">  <Relationship Id="rId3" Type="http://schemas.openxmlformats.org/officeDocument/2006/relationships/presProps" Target="presProps.xml"/>    <Relationship Id="rId1" Type="http://schemas.openxmlformats.org/officeDocument/2006/relationships/slideMaster" Target="slideMasters/slideMaster1.xml"/>  <Relationship Id="rId6" Type="http://schemas.openxmlformats.org/officeDocument/2006/relationships/tableStyles" Target="tableStyles.xml"/>  <Relationship Id="rId5" Type="http://schemas.openxmlformats.org/officeDocument/2006/relationships/theme" Target="theme/theme1.xml"/>  <Relationship Id="rId4" Type="http://schemas.openxmlformats.org/officeDocument/2006/relationships/viewProps" Target="viewProps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2204E-7DD4-40E6-BC6B-54E457881367}" type="datetimeFigureOut">
              <a:rPr lang="zh-CN" altLang="en-US" smtClean="0"/>
              <a:t>2020/1/15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91D2C-8D54-4FB7-92D2-9073743D5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0261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2204E-7DD4-40E6-BC6B-54E457881367}" type="datetimeFigureOut">
              <a:rPr lang="zh-CN" altLang="en-US" smtClean="0"/>
              <a:t>2020/1/15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91D2C-8D54-4FB7-92D2-9073743D5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4070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2204E-7DD4-40E6-BC6B-54E457881367}" type="datetimeFigureOut">
              <a:rPr lang="zh-CN" altLang="en-US" smtClean="0"/>
              <a:t>2020/1/15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91D2C-8D54-4FB7-92D2-9073743D5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2247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2204E-7DD4-40E6-BC6B-54E457881367}" type="datetimeFigureOut">
              <a:rPr lang="zh-CN" altLang="en-US" smtClean="0"/>
              <a:t>2020/1/15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91D2C-8D54-4FB7-92D2-9073743D5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0504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2204E-7DD4-40E6-BC6B-54E457881367}" type="datetimeFigureOut">
              <a:rPr lang="zh-CN" altLang="en-US" smtClean="0"/>
              <a:t>2020/1/15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91D2C-8D54-4FB7-92D2-9073743D5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0538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2204E-7DD4-40E6-BC6B-54E457881367}" type="datetimeFigureOut">
              <a:rPr lang="zh-CN" altLang="en-US" smtClean="0"/>
              <a:t>2020/1/15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91D2C-8D54-4FB7-92D2-9073743D5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5271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2204E-7DD4-40E6-BC6B-54E457881367}" type="datetimeFigureOut">
              <a:rPr lang="zh-CN" altLang="en-US" smtClean="0"/>
              <a:t>2020/1/15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91D2C-8D54-4FB7-92D2-9073743D5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3812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2204E-7DD4-40E6-BC6B-54E457881367}" type="datetimeFigureOut">
              <a:rPr lang="zh-CN" altLang="en-US" smtClean="0"/>
              <a:t>2020/1/15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91D2C-8D54-4FB7-92D2-9073743D5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5156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2204E-7DD4-40E6-BC6B-54E457881367}" type="datetimeFigureOut">
              <a:rPr lang="zh-CN" altLang="en-US" smtClean="0"/>
              <a:t>2020/1/15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91D2C-8D54-4FB7-92D2-9073743D5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0486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2204E-7DD4-40E6-BC6B-54E457881367}" type="datetimeFigureOut">
              <a:rPr lang="zh-CN" altLang="en-US" smtClean="0"/>
              <a:t>2020/1/15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91D2C-8D54-4FB7-92D2-9073743D5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7764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2204E-7DD4-40E6-BC6B-54E457881367}" type="datetimeFigureOut">
              <a:rPr lang="zh-CN" altLang="en-US" smtClean="0"/>
              <a:t>2020/1/15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91D2C-8D54-4FB7-92D2-9073743D5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6122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2204E-7DD4-40E6-BC6B-54E457881367}" type="datetimeFigureOut">
              <a:rPr lang="zh-CN" altLang="en-US" smtClean="0"/>
              <a:t>2020/1/15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91D2C-8D54-4FB7-92D2-9073743D5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4558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  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　１"/>
          <p:cNvPicPr>
            <a:picLocks noChangeAspect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0">
            <a:off x="3436317" y="0"/>
            <a:ext cx="5313015" cy="685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811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宋体</vt:lpstr>
      <vt:lpstr>Arial</vt:lpstr>
      <vt:lpstr>Calibri</vt:lpstr>
      <vt:lpstr>Calibri Light</vt:lpstr>
      <vt:lpstr>Office 主题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NJVV-11048100</dc:creator>
  <cp:lastModifiedBy>NJVV-11048100</cp:lastModifiedBy>
  <cp:revision>1</cp:revision>
  <dcterms:created xsi:type="dcterms:W3CDTF">2020-01-15T11:09:52Z</dcterms:created>
  <dcterms:modified xsi:type="dcterms:W3CDTF">2020-01-15T11:10:01Z</dcterms:modified>
</cp:coreProperties>
</file>